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69" r:id="rId3"/>
    <p:sldId id="261" r:id="rId4"/>
    <p:sldId id="263" r:id="rId5"/>
    <p:sldId id="262" r:id="rId6"/>
    <p:sldId id="264" r:id="rId7"/>
    <p:sldId id="266" r:id="rId8"/>
    <p:sldId id="270" r:id="rId9"/>
    <p:sldId id="268" r:id="rId10"/>
    <p:sldId id="273" r:id="rId11"/>
    <p:sldId id="267" r:id="rId12"/>
    <p:sldId id="272" r:id="rId13"/>
    <p:sldId id="271" r:id="rId14"/>
    <p:sldId id="274" r:id="rId15"/>
    <p:sldId id="277" r:id="rId16"/>
    <p:sldId id="279" r:id="rId17"/>
    <p:sldId id="275" r:id="rId18"/>
    <p:sldId id="276" r:id="rId19"/>
    <p:sldId id="278" r:id="rId20"/>
  </p:sldIdLst>
  <p:sldSz cx="12192000" cy="6858000"/>
  <p:notesSz cx="7104063" cy="10234613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C5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40" autoAdjust="0"/>
  </p:normalViewPr>
  <p:slideViewPr>
    <p:cSldViewPr showGuides="1">
      <p:cViewPr varScale="1">
        <p:scale>
          <a:sx n="71" d="100"/>
          <a:sy n="71" d="100"/>
        </p:scale>
        <p:origin x="43" y="259"/>
      </p:cViewPr>
      <p:guideLst>
        <p:guide orient="horz" pos="2160"/>
        <p:guide pos="39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F9B84EA-7D68-4D60-9CB1-D50884785D1C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9075" tIns="49538" rIns="99075" bIns="49538" anchor="t" anchorCtr="0"/>
          <a:lstStyle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b" anchorCtr="0"/>
          <a:lstStyle/>
          <a:p>
            <a:pPr lvl="0" algn="r"/>
            <a:fld id="{9A0DB2DC-4C9A-4742-B13C-FB6460FD3503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9075" tIns="49538" rIns="99075" bIns="49538" anchor="t" anchorCtr="0"/>
          <a:lstStyle/>
          <a:p>
            <a:pPr lvl="0"/>
            <a:endParaRPr lang="zh-CN" altLang="en-US" dirty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b" anchorCtr="0"/>
          <a:lstStyle/>
          <a:p>
            <a:pPr lvl="0" algn="r"/>
            <a:fld id="{9A0DB2DC-4C9A-4742-B13C-FB6460FD3503}" type="slidenum">
              <a:rPr lang="zh-CN" altLang="en-US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949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9075" tIns="49538" rIns="99075" bIns="49538" anchor="t" anchorCtr="0"/>
          <a:lstStyle/>
          <a:p>
            <a:pPr lvl="0"/>
            <a:endParaRPr lang="en-US" altLang="zh-CN" dirty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b" anchorCtr="0"/>
          <a:lstStyle/>
          <a:p>
            <a:pPr lvl="0" algn="r"/>
            <a:fld id="{9A0DB2DC-4C9A-4742-B13C-FB6460FD3503}" type="slidenum">
              <a:rPr lang="zh-CN" altLang="en-US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059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9075" tIns="49538" rIns="99075" bIns="49538" anchor="t" anchorCtr="0"/>
          <a:lstStyle/>
          <a:p>
            <a:pPr lvl="0"/>
            <a:endParaRPr lang="en-US" altLang="zh-CN" dirty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b" anchorCtr="0"/>
          <a:lstStyle/>
          <a:p>
            <a:pPr lvl="0" algn="r"/>
            <a:fld id="{9A0DB2DC-4C9A-4742-B13C-FB6460FD3503}" type="slidenum">
              <a:rPr lang="zh-CN" altLang="en-US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782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9075" tIns="49538" rIns="99075" bIns="49538" anchor="t" anchorCtr="0"/>
          <a:lstStyle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b" anchorCtr="0"/>
          <a:lstStyle/>
          <a:p>
            <a:pPr lvl="0" algn="r"/>
            <a:fld id="{9A0DB2DC-4C9A-4742-B13C-FB6460FD3503}" type="slidenum">
              <a:rPr lang="zh-CN" altLang="en-US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358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9075" tIns="49538" rIns="99075" bIns="49538" anchor="t" anchorCtr="0"/>
          <a:lstStyle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b" anchorCtr="0"/>
          <a:lstStyle/>
          <a:p>
            <a:pPr lvl="0" algn="r"/>
            <a:fld id="{9A0DB2DC-4C9A-4742-B13C-FB6460FD3503}" type="slidenum">
              <a:rPr lang="zh-CN" altLang="en-US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560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9075" tIns="49538" rIns="99075" bIns="49538" anchor="t" anchorCtr="0"/>
          <a:lstStyle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b" anchorCtr="0"/>
          <a:lstStyle/>
          <a:p>
            <a:pPr lvl="0" algn="r"/>
            <a:fld id="{9A0DB2DC-4C9A-4742-B13C-FB6460FD3503}" type="slidenum">
              <a:rPr lang="zh-CN" altLang="en-US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478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9075" tIns="49538" rIns="99075" bIns="49538" anchor="t" anchorCtr="0"/>
          <a:lstStyle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b" anchorCtr="0"/>
          <a:lstStyle/>
          <a:p>
            <a:pPr lvl="0" algn="r"/>
            <a:fld id="{9A0DB2DC-4C9A-4742-B13C-FB6460FD3503}" type="slidenum">
              <a:rPr lang="zh-CN" altLang="en-US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743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9075" tIns="49538" rIns="99075" bIns="49538" anchor="t" anchorCtr="0"/>
          <a:lstStyle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b" anchorCtr="0"/>
          <a:lstStyle/>
          <a:p>
            <a:pPr lvl="0" algn="r"/>
            <a:fld id="{9A0DB2DC-4C9A-4742-B13C-FB6460FD3503}" type="slidenum">
              <a:rPr lang="zh-CN" altLang="en-US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14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9075" tIns="49538" rIns="99075" bIns="49538" anchor="t" anchorCtr="0"/>
          <a:lstStyle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b" anchorCtr="0"/>
          <a:lstStyle/>
          <a:p>
            <a:pPr lvl="0" algn="r"/>
            <a:fld id="{9A0DB2DC-4C9A-4742-B13C-FB6460FD3503}" type="slidenum">
              <a:rPr lang="zh-CN" altLang="en-US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80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9075" tIns="49538" rIns="99075" bIns="49538" anchor="t" anchorCtr="0"/>
          <a:lstStyle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b" anchorCtr="0"/>
          <a:lstStyle/>
          <a:p>
            <a:pPr lvl="0" algn="r"/>
            <a:fld id="{9A0DB2DC-4C9A-4742-B13C-FB6460FD3503}" type="slidenum">
              <a:rPr lang="zh-CN" altLang="en-US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3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9075" tIns="49538" rIns="99075" bIns="49538" anchor="t" anchorCtr="0"/>
          <a:lstStyle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b" anchorCtr="0"/>
          <a:lstStyle/>
          <a:p>
            <a:pPr lvl="0" algn="r"/>
            <a:fld id="{9A0DB2DC-4C9A-4742-B13C-FB6460FD3503}" type="slidenum">
              <a:rPr lang="zh-CN" altLang="en-US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10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9075" tIns="49538" rIns="99075" bIns="49538" anchor="t" anchorCtr="0"/>
          <a:lstStyle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b" anchorCtr="0"/>
          <a:lstStyle/>
          <a:p>
            <a:pPr lvl="0" algn="r"/>
            <a:fld id="{9A0DB2DC-4C9A-4742-B13C-FB6460FD3503}" type="slidenum">
              <a:rPr lang="zh-CN" altLang="en-US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029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9075" tIns="49538" rIns="99075" bIns="49538" anchor="t" anchorCtr="0"/>
          <a:lstStyle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b" anchorCtr="0"/>
          <a:lstStyle/>
          <a:p>
            <a:pPr lvl="0" algn="r"/>
            <a:fld id="{9A0DB2DC-4C9A-4742-B13C-FB6460FD3503}" type="slidenum">
              <a:rPr lang="zh-CN" altLang="en-US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192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9075" tIns="49538" rIns="99075" bIns="49538" anchor="t" anchorCtr="0"/>
          <a:lstStyle/>
          <a:p>
            <a:pPr lvl="0"/>
            <a:endParaRPr lang="en-US" altLang="zh-CN" dirty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b" anchorCtr="0"/>
          <a:lstStyle/>
          <a:p>
            <a:pPr lvl="0" algn="r"/>
            <a:fld id="{9A0DB2DC-4C9A-4742-B13C-FB6460FD3503}" type="slidenum">
              <a:rPr lang="zh-CN" altLang="en-US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580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9075" tIns="49538" rIns="99075" bIns="49538" anchor="t" anchorCtr="0"/>
          <a:lstStyle/>
          <a:p>
            <a:pPr lvl="0"/>
            <a:endParaRPr lang="en-US" altLang="zh-CN" dirty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b" anchorCtr="0"/>
          <a:lstStyle/>
          <a:p>
            <a:pPr lvl="0" algn="r"/>
            <a:fld id="{9A0DB2DC-4C9A-4742-B13C-FB6460FD3503}" type="slidenum">
              <a:rPr lang="zh-CN" altLang="en-US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879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9075" tIns="49538" rIns="99075" bIns="49538" anchor="t" anchorCtr="0"/>
          <a:lstStyle/>
          <a:p>
            <a:pPr lvl="0"/>
            <a:endParaRPr lang="zh-CN" altLang="en-US" dirty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b" anchorCtr="0"/>
          <a:lstStyle/>
          <a:p>
            <a:pPr lvl="0" algn="r"/>
            <a:fld id="{9A0DB2DC-4C9A-4742-B13C-FB6460FD3503}" type="slidenum">
              <a:rPr lang="zh-CN" altLang="en-US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10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2" y="1122363"/>
            <a:ext cx="914412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2" y="3602038"/>
            <a:ext cx="914412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325" y="274638"/>
            <a:ext cx="2743239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9" y="274638"/>
            <a:ext cx="8070688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22" y="2247899"/>
            <a:ext cx="9144129" cy="1241822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2" y="3558779"/>
            <a:ext cx="9144129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12" y="2497832"/>
            <a:ext cx="10515749" cy="1862336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2" y="2226469"/>
            <a:ext cx="5181673" cy="3263504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87" y="2226469"/>
            <a:ext cx="5181673" cy="3263504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0" y="1131094"/>
            <a:ext cx="10515749" cy="994172"/>
          </a:xfrm>
        </p:spPr>
        <p:txBody>
          <a:bodyPr anchor="ctr" anchorCtr="0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800" y="2165971"/>
            <a:ext cx="515786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800" y="2818957"/>
            <a:ext cx="5157860" cy="2680541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87" y="2165971"/>
            <a:ext cx="518326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87" y="2818957"/>
            <a:ext cx="5183261" cy="2680541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46" y="2476500"/>
            <a:ext cx="5715081" cy="1036838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编辑标题</a:t>
            </a: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46" y="3657151"/>
            <a:ext cx="5715081" cy="889453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12" y="1392505"/>
            <a:ext cx="4681721" cy="107112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97" y="1392505"/>
            <a:ext cx="5711963" cy="4052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12" y="2592655"/>
            <a:ext cx="4681721" cy="28586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5046" y="1131094"/>
            <a:ext cx="908914" cy="4358879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1" y="1131094"/>
            <a:ext cx="9446576" cy="4358879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12" y="1270907"/>
            <a:ext cx="10515749" cy="416922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2" y="1709738"/>
            <a:ext cx="10515749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2" y="4589463"/>
            <a:ext cx="10515749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9" y="1600200"/>
            <a:ext cx="5376748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816" y="1600200"/>
            <a:ext cx="5376748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0" y="365125"/>
            <a:ext cx="10515749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1" y="1778438"/>
            <a:ext cx="4873643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1" y="2665379"/>
            <a:ext cx="4873643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27" y="1778438"/>
            <a:ext cx="489764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27" y="2665379"/>
            <a:ext cx="489764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0" y="457200"/>
            <a:ext cx="3932293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61" y="987425"/>
            <a:ext cx="6172287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0" y="2057400"/>
            <a:ext cx="393229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0" y="457200"/>
            <a:ext cx="416540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61" y="457201"/>
            <a:ext cx="6172287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0" y="2057400"/>
            <a:ext cx="416540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1131888"/>
            <a:ext cx="10515600" cy="9937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838200" y="2227263"/>
            <a:ext cx="10515600" cy="3262312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5624513"/>
            <a:ext cx="2743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fontAlgn="base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5624513"/>
            <a:ext cx="41148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5624513"/>
            <a:ext cx="2743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fontAlgn="base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66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65527" y="320847"/>
            <a:ext cx="674070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70000"/>
              </a:lnSpc>
              <a:defRPr sz="15100" spc="-350">
                <a:ln w="3175">
                  <a:noFill/>
                </a:ln>
                <a:solidFill>
                  <a:schemeClr val="accent1">
                    <a:alpha val="30000"/>
                  </a:schemeClr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96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Do the best</a:t>
            </a:r>
          </a:p>
        </p:txBody>
      </p:sp>
      <p:sp>
        <p:nvSpPr>
          <p:cNvPr id="1113" name="文本框 1112"/>
          <p:cNvSpPr txBox="1"/>
          <p:nvPr/>
        </p:nvSpPr>
        <p:spPr>
          <a:xfrm>
            <a:off x="263351" y="5491830"/>
            <a:ext cx="5118166" cy="456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深圳市</a:t>
            </a:r>
            <a:r>
              <a:rPr lang="zh-CN" altLang="en-US"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汉宸科技有限公司</a:t>
            </a:r>
            <a:endParaRPr lang="zh-CN" sz="1200" spc="-5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地址：</a:t>
            </a:r>
            <a:r>
              <a:rPr lang="zh-CN" altLang="zh-CN" sz="1200" spc="-5" dirty="0">
                <a:latin typeface="微软雅黑" panose="020B0503020204020204" charset="-122"/>
                <a:ea typeface="微软雅黑" panose="020B0503020204020204" charset="-122"/>
              </a:rPr>
              <a:t>深圳市宝安区松岗街道宏海中亚硅谷大厦</a:t>
            </a:r>
            <a:r>
              <a:rPr lang="en-US" altLang="zh-CN" sz="1200" spc="-5" dirty="0">
                <a:latin typeface="微软雅黑" panose="020B0503020204020204" charset="-122"/>
                <a:ea typeface="微软雅黑" panose="020B0503020204020204" charset="-122"/>
              </a:rPr>
              <a:t>8-1506</a:t>
            </a:r>
            <a:endParaRPr lang="zh-CN" altLang="en-US" sz="1200" spc="-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3351" y="6042449"/>
            <a:ext cx="633095" cy="76200"/>
          </a:xfrm>
          <a:prstGeom prst="rect">
            <a:avLst/>
          </a:prstGeom>
          <a:solidFill>
            <a:srgbClr val="567E75"/>
          </a:solidFill>
          <a:ln>
            <a:noFill/>
          </a:ln>
          <a:effectLst>
            <a:outerShdw blurRad="1270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233903" y="0"/>
            <a:ext cx="495809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 descr="黑暗里有星球&#10;&#10;低可信度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5" t="3611" r="14583" b="88085"/>
          <a:stretch>
            <a:fillRect/>
          </a:stretch>
        </p:blipFill>
        <p:spPr>
          <a:xfrm rot="21039641">
            <a:off x="11275604" y="241542"/>
            <a:ext cx="698500" cy="569512"/>
          </a:xfrm>
          <a:prstGeom prst="rect">
            <a:avLst/>
          </a:prstGeom>
        </p:spPr>
      </p:pic>
      <p:pic>
        <p:nvPicPr>
          <p:cNvPr id="8" name="图片 7" descr="黑暗里有星球&#10;&#10;低可信度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2" t="83558" r="68924" b="7917"/>
          <a:stretch>
            <a:fillRect/>
          </a:stretch>
        </p:blipFill>
        <p:spPr>
          <a:xfrm>
            <a:off x="7392144" y="5876689"/>
            <a:ext cx="722221" cy="5846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7584EF0-99C8-E886-C9C5-14945B3FA6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536" y="1103967"/>
            <a:ext cx="2325033" cy="23250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F833FA8-1105-6820-C29C-E9DB577E51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98" y="4606327"/>
            <a:ext cx="2001999" cy="200199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4C7CD11-537D-9CF8-CBDE-F845333563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1" y="2924188"/>
            <a:ext cx="4309476" cy="109849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E8716AA-2025-65C6-25FE-DC93DEFE2127}"/>
              </a:ext>
            </a:extLst>
          </p:cNvPr>
          <p:cNvSpPr txBox="1"/>
          <p:nvPr/>
        </p:nvSpPr>
        <p:spPr>
          <a:xfrm>
            <a:off x="165527" y="6106277"/>
            <a:ext cx="3215271" cy="30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spc="-5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www.szhanchen.com</a:t>
            </a:r>
            <a:endParaRPr lang="en-US" altLang="zh-CN" sz="1200" spc="-5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C642BE7-11BB-2476-6C00-D25B9336F0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01" y="1844824"/>
            <a:ext cx="2269855" cy="22698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650260C-3F0D-14DF-71DE-2F39BD87D3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700" y="0"/>
            <a:ext cx="2534505" cy="25345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A48A84-2B5F-4573-3310-CA73ECE7F6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807" y="4622335"/>
            <a:ext cx="2233331" cy="223333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AD3FF52-0982-321F-8DE2-4209B5A3EE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12" y="3043080"/>
            <a:ext cx="2325033" cy="232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594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471F62B-2046-CEC4-724E-BABC797E53A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9788783"/>
              </p:ext>
            </p:extLst>
          </p:nvPr>
        </p:nvGraphicFramePr>
        <p:xfrm>
          <a:off x="8184232" y="0"/>
          <a:ext cx="4007768" cy="6857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998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公司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汉宸科技</a:t>
                      </a:r>
                      <a:endParaRPr lang="zh-CN" altLang="zh-CN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89">
                <a:tc>
                  <a:txBody>
                    <a:bodyPr/>
                    <a:lstStyle/>
                    <a:p>
                      <a:r>
                        <a:rPr lang="zh-TW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品名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笔记本支架（扩展坞）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颜色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灰色、银色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6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型号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PCR100B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24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描述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规格：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材质：铝合金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尺寸：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250*212.5*48mm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产品重量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</a:rPr>
                        <a:t>扩展坞（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7in1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altLang="zh-CN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扩展坞接口（</a:t>
                      </a:r>
                      <a:r>
                        <a:rPr lang="en-US" altLang="zh-CN" sz="1200" b="1" dirty="0"/>
                        <a:t>7in1</a:t>
                      </a:r>
                      <a:r>
                        <a:rPr lang="zh-CN" altLang="en-US" sz="1200" b="1" dirty="0"/>
                        <a:t>）：</a:t>
                      </a:r>
                      <a:endParaRPr lang="en-US" altLang="zh-CN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1*HDMI(4K30HZ)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1*SD/TF</a:t>
                      </a:r>
                    </a:p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产品特点：                               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 stop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转轴，任意停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度折叠，易收纳，方便携带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平面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度旋转，轻松任意视角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平板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笔记本扩展更多接口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备注：含线材、包装盒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适用于平板电脑、笔记本电脑</a:t>
                      </a:r>
                      <a:endParaRPr lang="zh-CN" altLang="en-US" sz="12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540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备注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E84A12FE-4F27-BCB4-83A5-BE3802C21E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62622"/>
            <a:ext cx="6090592" cy="6090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9378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471F62B-2046-CEC4-724E-BABC797E53A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1140952"/>
              </p:ext>
            </p:extLst>
          </p:nvPr>
        </p:nvGraphicFramePr>
        <p:xfrm>
          <a:off x="8184232" y="0"/>
          <a:ext cx="4007768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209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公司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汉宸科技</a:t>
                      </a:r>
                      <a:endParaRPr lang="zh-CN" altLang="zh-CN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69">
                <a:tc>
                  <a:txBody>
                    <a:bodyPr/>
                    <a:lstStyle/>
                    <a:p>
                      <a:r>
                        <a:rPr lang="zh-TW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品名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笔记本支架（扩展坞）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颜色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灰色、银色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6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型号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PC100B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51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描述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规格：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材质：铝合金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尺寸：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250*212.5*42mm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产品重量（裸机）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</a:rPr>
                        <a:t>扩展坞（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7in1)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扩展坞接口（</a:t>
                      </a:r>
                      <a:r>
                        <a:rPr lang="en-US" altLang="zh-CN" sz="1200" b="1" dirty="0"/>
                        <a:t>7in1</a:t>
                      </a:r>
                      <a:r>
                        <a:rPr lang="zh-CN" altLang="en-US" sz="1200" b="1" dirty="0"/>
                        <a:t>）：</a:t>
                      </a:r>
                      <a:endParaRPr lang="en-US" altLang="zh-CN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1*HDMI(4K30HZ)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1*SD/TF</a:t>
                      </a:r>
                    </a:p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产品特点：                               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 stop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转轴，任意停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度折叠，易收纳，方便携带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平板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笔记本扩展更多接口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备注：含线材、包装盒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适用于平板电脑、笔记本电脑</a:t>
                      </a:r>
                      <a:endParaRPr lang="zh-CN" altLang="en-US" sz="12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928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备注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B8E0DBEE-048A-A452-3D11-8C0949123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0"/>
            <a:ext cx="6858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7404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471F62B-2046-CEC4-724E-BABC797E53A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7090927"/>
              </p:ext>
            </p:extLst>
          </p:nvPr>
        </p:nvGraphicFramePr>
        <p:xfrm>
          <a:off x="8184232" y="1"/>
          <a:ext cx="4007768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415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公司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汉宸科技</a:t>
                      </a:r>
                      <a:endParaRPr lang="zh-CN" altLang="zh-CN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897">
                <a:tc>
                  <a:txBody>
                    <a:bodyPr/>
                    <a:lstStyle/>
                    <a:p>
                      <a:r>
                        <a:rPr lang="zh-TW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品名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笔记本支架（扩展坞）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3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颜色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灰色、银色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8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型号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PCR100E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39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描述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规格：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材质：铝合金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尺寸：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250*212.5*48mm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产品重量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</a:rPr>
                        <a:t>扩展坞（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7in1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altLang="zh-CN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CN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扩展坞接口（</a:t>
                      </a:r>
                      <a:r>
                        <a:rPr lang="en-US" altLang="zh-CN" sz="1200" b="1" dirty="0"/>
                        <a:t>7in1</a:t>
                      </a:r>
                      <a:r>
                        <a:rPr lang="zh-CN" altLang="en-US" sz="1200" b="1" dirty="0"/>
                        <a:t>）：</a:t>
                      </a:r>
                      <a:endParaRPr lang="en-US" altLang="zh-CN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1*HDMI(4K30HZ)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1*SD/TF</a:t>
                      </a:r>
                    </a:p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产品特点：                               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 stop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转轴，任意停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度折叠，易收纳，方便携带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平面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度旋转，轻松任意视角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平板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笔记本扩展更多接口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备注：含线材、包装盒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zh-CN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适用于平板电脑、笔记本电脑</a:t>
                      </a:r>
                      <a:endParaRPr lang="zh-CN" altLang="en-US" sz="12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506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备注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8B1D6760-6F3C-35AF-DC03-8CC76F6261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77294"/>
            <a:ext cx="5517232" cy="5517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472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471F62B-2046-CEC4-724E-BABC797E53A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4800099"/>
              </p:ext>
            </p:extLst>
          </p:nvPr>
        </p:nvGraphicFramePr>
        <p:xfrm>
          <a:off x="8184232" y="0"/>
          <a:ext cx="4007768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209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公司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汉宸科技</a:t>
                      </a:r>
                      <a:endParaRPr lang="zh-CN" altLang="zh-CN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69">
                <a:tc>
                  <a:txBody>
                    <a:bodyPr/>
                    <a:lstStyle/>
                    <a:p>
                      <a:r>
                        <a:rPr lang="zh-TW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品名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笔记本支架（扩展坞）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颜色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灰色、银色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6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型号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PC100E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51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描述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规格：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材质：铝合金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尺寸：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250*212.5*42mm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产品重量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</a:rPr>
                        <a:t>扩展坞（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7in1)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扩展坞接口（</a:t>
                      </a:r>
                      <a:r>
                        <a:rPr lang="en-US" altLang="zh-CN" sz="1200" b="1" dirty="0"/>
                        <a:t>7in1</a:t>
                      </a:r>
                      <a:r>
                        <a:rPr lang="zh-CN" altLang="en-US" sz="1200" b="1" dirty="0"/>
                        <a:t>）：</a:t>
                      </a:r>
                      <a:endParaRPr lang="en-US" altLang="zh-CN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1*HDMI(4K30HZ)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1*SD/TF</a:t>
                      </a:r>
                    </a:p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产品特点：                               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 stop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转轴，任意停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度折叠，易收纳，方便携带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平板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笔记本扩展更多接口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备注：含线材、包装盒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适用于平板电脑、笔记本电脑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928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备注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7B891635-A61C-4274-50C5-DE3E189A05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58" y="836712"/>
            <a:ext cx="5309542" cy="53095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480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471F62B-2046-CEC4-724E-BABC797E53A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6292523"/>
              </p:ext>
            </p:extLst>
          </p:nvPr>
        </p:nvGraphicFramePr>
        <p:xfrm>
          <a:off x="8184232" y="1"/>
          <a:ext cx="4007768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120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公司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汉宸科技</a:t>
                      </a:r>
                      <a:endParaRPr lang="zh-CN" altLang="zh-CN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85">
                <a:tc>
                  <a:txBody>
                    <a:bodyPr/>
                    <a:lstStyle/>
                    <a:p>
                      <a:r>
                        <a:rPr lang="zh-TW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品名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手机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\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平板支架（扩展坞）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7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颜色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白色、黑色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8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型号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PR200C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88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描述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规格：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材质：金属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塑料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尺寸：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142*122*38.2mm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产品重量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: g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扩展坞（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10in1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扩展坞接口（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altLang="zh-CN" sz="1200" b="1" dirty="0"/>
                        <a:t>in1</a:t>
                      </a:r>
                      <a:r>
                        <a:rPr lang="zh-CN" altLang="en-US" sz="1200" b="1" dirty="0"/>
                        <a:t>）：</a:t>
                      </a:r>
                      <a:endParaRPr lang="en-US" altLang="zh-CN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2*USB-A2.0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2*USB-C3.0(5G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1*SD/TF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1*HDMI(4K30HZ)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产品特点：                               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度折叠，易收纳，方便携带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平面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度旋转，轻松任意视角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手机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平板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笔记本，扩展更多接口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手机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平板瞬间变电脑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备注：含线材、包装盒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适用于手机、平板电脑、笔记本电脑</a:t>
                      </a:r>
                      <a:endParaRPr lang="zh-CN" altLang="en-US" sz="12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449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备注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F98635DA-4430-963B-9BD8-F4D0520515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1" y="692696"/>
            <a:ext cx="5345832" cy="5345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9098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471F62B-2046-CEC4-724E-BABC797E53A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4510235"/>
              </p:ext>
            </p:extLst>
          </p:nvPr>
        </p:nvGraphicFramePr>
        <p:xfrm>
          <a:off x="8184232" y="0"/>
          <a:ext cx="4007768" cy="6858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020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公司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汉宸科技</a:t>
                      </a:r>
                      <a:endParaRPr lang="zh-CN" altLang="zh-CN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551">
                <a:tc>
                  <a:txBody>
                    <a:bodyPr/>
                    <a:lstStyle/>
                    <a:p>
                      <a:r>
                        <a:rPr lang="zh-TW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品名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手机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\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平板支架（扩展坞）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颜色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白色、黑色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3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型号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PR200D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18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描述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规格：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材质：金属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塑料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尺寸：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142*122*38.2mm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产品重量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: g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扩展坞（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8in1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扩展坞接口（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altLang="zh-CN" sz="1200" b="1" dirty="0"/>
                        <a:t>in1</a:t>
                      </a:r>
                      <a:r>
                        <a:rPr lang="zh-CN" altLang="en-US" sz="1200" b="1" dirty="0"/>
                        <a:t>）：</a:t>
                      </a:r>
                      <a:endParaRPr lang="en-US" altLang="zh-CN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2*USB-A2.0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1*HDMI(4K30HZ)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1*SD/TF</a:t>
                      </a:r>
                    </a:p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产品特点：                               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度折叠，易收纳，方便携带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平面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度旋转，轻松任意视角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手机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平板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笔记本，扩展更多接口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手机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平板瞬间变电脑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备注：含线材、包装盒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适用于手机、平板电脑、笔记本电脑</a:t>
                      </a:r>
                      <a:endParaRPr lang="zh-CN" altLang="en-US" sz="12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247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备注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D06032B6-5CF0-079B-3181-7EA7A7B05D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0688"/>
            <a:ext cx="5949280" cy="5949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3965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471F62B-2046-CEC4-724E-BABC797E53A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3046910"/>
              </p:ext>
            </p:extLst>
          </p:nvPr>
        </p:nvGraphicFramePr>
        <p:xfrm>
          <a:off x="8184232" y="0"/>
          <a:ext cx="4007768" cy="6857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805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公司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汉宸科技</a:t>
                      </a:r>
                      <a:endParaRPr lang="zh-CN" altLang="zh-CN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033">
                <a:tc>
                  <a:txBody>
                    <a:bodyPr/>
                    <a:lstStyle/>
                    <a:p>
                      <a:r>
                        <a:rPr lang="zh-TW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品名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手机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\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平板支架（扩展坞）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2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颜色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白色、黑色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3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型号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PR200B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12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描述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规格：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材质：金属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塑料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尺寸：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142*122*38.2mm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产品重量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: g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扩展坞（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5in1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扩展坞接口（</a:t>
                      </a:r>
                      <a:r>
                        <a:rPr lang="en-US" altLang="zh-CN" sz="1200" b="1" dirty="0"/>
                        <a:t>5in1</a:t>
                      </a:r>
                      <a:r>
                        <a:rPr lang="zh-CN" altLang="en-US" sz="1200" b="1" dirty="0"/>
                        <a:t>）：</a:t>
                      </a:r>
                      <a:endParaRPr lang="en-US" altLang="zh-CN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3*USB-A2.0</a:t>
                      </a:r>
                    </a:p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产品特点：                               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度折叠，易收纳，方便携带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平面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度旋转，轻松任意视角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手机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平板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笔记本，扩展更多接口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手机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平板瞬间变电脑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备注：含线材、包装盒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适用于手机、平板电脑、笔记本电脑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345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备注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621B2413-C307-7E3C-253C-3689B6EFAE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548680"/>
            <a:ext cx="5939530" cy="59395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7647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471F62B-2046-CEC4-724E-BABC797E53A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4335519"/>
              </p:ext>
            </p:extLst>
          </p:nvPr>
        </p:nvGraphicFramePr>
        <p:xfrm>
          <a:off x="8184232" y="-2"/>
          <a:ext cx="4007768" cy="6858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366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公司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汉宸科技</a:t>
                      </a:r>
                      <a:endParaRPr lang="zh-CN" altLang="zh-CN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023">
                <a:tc>
                  <a:txBody>
                    <a:bodyPr/>
                    <a:lstStyle/>
                    <a:p>
                      <a:r>
                        <a:rPr lang="zh-TW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品名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手机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\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平板支架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颜色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白色、黑色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型号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PR200A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56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描述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规格：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材质：金属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塑料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尺寸：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142*122*27mm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产品重量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:  198g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产品特点：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                               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牢固、稳定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度折叠，易收纳，方便携带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平面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度旋转，轻松任意视角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手机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平板通用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适用于手机、平板电脑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045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备注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EE90465E-F721-207C-887F-338DCB08D3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764704"/>
            <a:ext cx="5760640" cy="57606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3068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EA5D492-EC92-1849-CC36-8F00ED06ED73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1601503"/>
              </p:ext>
            </p:extLst>
          </p:nvPr>
        </p:nvGraphicFramePr>
        <p:xfrm>
          <a:off x="8184232" y="0"/>
          <a:ext cx="4007768" cy="6857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805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公司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汉宸科技</a:t>
                      </a:r>
                      <a:endParaRPr lang="zh-CN" altLang="zh-CN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033">
                <a:tc>
                  <a:txBody>
                    <a:bodyPr/>
                    <a:lstStyle/>
                    <a:p>
                      <a:r>
                        <a:rPr lang="zh-TW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品名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扩展坞</a:t>
                      </a:r>
                      <a:endParaRPr lang="zh-CN" altLang="en-US" sz="1400" b="1" kern="1200" dirty="0">
                        <a:solidFill>
                          <a:srgbClr val="FF0000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2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颜色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白色、黑色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3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型号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HUB200A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12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描述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规格：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材质：金属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塑料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尺寸：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122*122*14.5mm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产品重量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: 255g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扩展坞（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10in1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扩展坞接口（</a:t>
                      </a:r>
                      <a:r>
                        <a:rPr lang="en-US" altLang="zh-CN" sz="1200" b="1" dirty="0"/>
                        <a:t>10in1</a:t>
                      </a:r>
                      <a:r>
                        <a:rPr lang="zh-CN" altLang="en-US" sz="1200" b="1" dirty="0"/>
                        <a:t>）：</a:t>
                      </a:r>
                      <a:endParaRPr lang="en-US" altLang="zh-CN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2*USB-A2.0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2*USB-C3.0(5G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1*SD/TF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1*HDMI(4K30HZ)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产品特点：                               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简洁、轻巧、便携；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手机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平板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笔记本，扩展更多接口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备注：含线材、包装盒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适用于手机、平板电脑、笔记本电脑</a:t>
                      </a:r>
                      <a:endParaRPr lang="zh-CN" altLang="en-US" sz="12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345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备注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D1C0695A-0111-A04B-D7F7-AE0D19BA99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124744"/>
            <a:ext cx="5285392" cy="5285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482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A63CB14-6B81-EF80-4525-401F6DA87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418390"/>
            <a:ext cx="6018391" cy="6021220"/>
          </a:xfrm>
          <a:prstGeom prst="rect">
            <a:avLst/>
          </a:prstGeom>
        </p:spPr>
      </p:pic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BE2565EE-F47D-FCC9-812B-4BF0586DB39E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1687647"/>
              </p:ext>
            </p:extLst>
          </p:nvPr>
        </p:nvGraphicFramePr>
        <p:xfrm>
          <a:off x="8187986" y="-7303"/>
          <a:ext cx="4004014" cy="6865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0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794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公司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汉宸科技</a:t>
                      </a:r>
                      <a:endParaRPr lang="zh-CN" altLang="zh-CN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94">
                <a:tc>
                  <a:txBody>
                    <a:bodyPr/>
                    <a:lstStyle/>
                    <a:p>
                      <a:r>
                        <a:rPr lang="zh-TW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品名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iPad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磁吸支架（扩展坞）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颜色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灰色、银色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7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型号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IP200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21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描述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规格：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材质：铝合金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尺寸：</a:t>
                      </a:r>
                      <a:r>
                        <a:rPr lang="en-US" altLang="zh-CN" sz="1200" dirty="0"/>
                        <a:t>248.5*245.6*41mm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产品重量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:785g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扩展坞（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9in1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扩展坞接口（</a:t>
                      </a:r>
                      <a:r>
                        <a:rPr lang="en-US" altLang="zh-CN" sz="1200" b="1" dirty="0"/>
                        <a:t>9in1</a:t>
                      </a:r>
                      <a:r>
                        <a:rPr lang="zh-CN" altLang="en-US" sz="1200" b="1" dirty="0"/>
                        <a:t>）：</a:t>
                      </a:r>
                      <a:endParaRPr lang="en-US" altLang="zh-CN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1*HOST(10G)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2*USB-A3.1(10G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1*RJ45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1*SD/TF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1*HDMI(4K60HZ)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产品特点：                               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磁铁吸附，平板放置后超稳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度，轻松任意旋转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扩展更多接口，平板瞬间变电脑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zh-CN" altLang="en-US" sz="12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适用于平板型号：</a:t>
                      </a:r>
                      <a:endParaRPr lang="en-US" altLang="zh-CN" sz="12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CN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iPad mini8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CN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寸</a:t>
                      </a:r>
                      <a:r>
                        <a:rPr lang="en-US" altLang="zh-CN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iPad Pro2021/2020/2018</a:t>
                      </a:r>
                      <a:r>
                        <a:rPr lang="zh-CN" altLang="en-US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iPad Air4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CN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12.9</a:t>
                      </a:r>
                      <a:r>
                        <a:rPr lang="zh-CN" altLang="en-US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寸</a:t>
                      </a:r>
                      <a:r>
                        <a:rPr lang="en-US" altLang="zh-CN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iPad Pro2021/2020/2018 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备注：含线材、包装盒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23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备注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471F62B-2046-CEC4-724E-BABC797E53A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5396804"/>
              </p:ext>
            </p:extLst>
          </p:nvPr>
        </p:nvGraphicFramePr>
        <p:xfrm>
          <a:off x="8184232" y="1"/>
          <a:ext cx="4007768" cy="6857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002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公司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汉宸科技</a:t>
                      </a:r>
                      <a:endParaRPr lang="zh-CN" altLang="zh-CN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97">
                <a:tc>
                  <a:txBody>
                    <a:bodyPr/>
                    <a:lstStyle/>
                    <a:p>
                      <a:r>
                        <a:rPr lang="zh-TW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品名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iPad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磁吸支架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颜色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灰色、银色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8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型号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IP100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96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描述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规格：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材质：铝合金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尺寸：</a:t>
                      </a:r>
                      <a:r>
                        <a:rPr lang="en-US" altLang="zh-CN" sz="1200" dirty="0"/>
                        <a:t>248.5*245.6*31.3mm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产品重量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: 715g</a:t>
                      </a:r>
                    </a:p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产品特点：                               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牢固、稳定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 stop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转轴，任意停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磁铁吸附，平板放置后超稳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度折叠，易收纳，方便携带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平板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度轻松任意旋转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zh-CN" altLang="en-US" sz="12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适用于平板型号：</a:t>
                      </a:r>
                      <a:endParaRPr lang="en-US" altLang="zh-CN" sz="12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CN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iPad mini8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CN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寸</a:t>
                      </a:r>
                      <a:r>
                        <a:rPr lang="en-US" altLang="zh-CN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iPad Pro2021/2020/2018</a:t>
                      </a:r>
                      <a:r>
                        <a:rPr lang="zh-CN" altLang="en-US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iPad Air4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CN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12.9</a:t>
                      </a:r>
                      <a:r>
                        <a:rPr lang="zh-CN" altLang="en-US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寸</a:t>
                      </a:r>
                      <a:r>
                        <a:rPr lang="en-US" altLang="zh-CN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iPad Pro2021/2020/2018     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en-US" altLang="zh-CN" sz="12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备注：含包装盒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altLang="zh-CN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endParaRPr lang="zh-CN" altLang="en-US" sz="12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497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备注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498865CD-43C3-0193-A580-F89DB51B6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76672"/>
            <a:ext cx="6157288" cy="6157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836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471F62B-2046-CEC4-724E-BABC797E53A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6098905"/>
              </p:ext>
            </p:extLst>
          </p:nvPr>
        </p:nvGraphicFramePr>
        <p:xfrm>
          <a:off x="8184232" y="0"/>
          <a:ext cx="4007768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290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公司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汉宸科技</a:t>
                      </a:r>
                      <a:endParaRPr lang="zh-CN" altLang="zh-CN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56">
                <a:tc>
                  <a:txBody>
                    <a:bodyPr/>
                    <a:lstStyle/>
                    <a:p>
                      <a:r>
                        <a:rPr lang="zh-TW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品名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平板支架（扩展坞）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颜色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灰色、银色、蓝色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型号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P200A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60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描述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规格：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材质：铝合金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尺寸：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173*120*29mm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产品重量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: 445g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扩展坞（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8in1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扩展坞接口（</a:t>
                      </a:r>
                      <a:r>
                        <a:rPr lang="en-US" altLang="zh-CN" sz="1200" b="1" dirty="0"/>
                        <a:t>8in1</a:t>
                      </a:r>
                      <a:r>
                        <a:rPr lang="zh-CN" altLang="en-US" sz="1200" b="1" dirty="0"/>
                        <a:t>）：</a:t>
                      </a:r>
                      <a:endParaRPr lang="en-US" altLang="zh-CN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1*USB-C3.0.(5G)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1*SD/TF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1*HDMI(4K30HZ)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产品特点：                               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牢固、稳定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 stop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转轴，任意停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硅胶吸附，平板放置后超稳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度折叠，易收纳，方便携带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建议平板尺寸：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4-13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英寸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平板瞬间变电脑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备注：含线材、包装盒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适用于手机、平板电脑、笔记本电脑</a:t>
                      </a:r>
                      <a:endParaRPr lang="zh-CN" altLang="en-US" sz="12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874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备注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30498640-2678-E4AD-EA6D-467ABD600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5" y="-4918"/>
            <a:ext cx="6858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200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471F62B-2046-CEC4-724E-BABC797E53A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4198942"/>
              </p:ext>
            </p:extLst>
          </p:nvPr>
        </p:nvGraphicFramePr>
        <p:xfrm>
          <a:off x="8184232" y="-1"/>
          <a:ext cx="4007768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248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公司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汉宸科技</a:t>
                      </a:r>
                      <a:endParaRPr lang="zh-CN" altLang="zh-CN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975">
                <a:tc>
                  <a:txBody>
                    <a:bodyPr/>
                    <a:lstStyle/>
                    <a:p>
                      <a:r>
                        <a:rPr lang="zh-TW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品名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平板支架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8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颜色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灰色、银色、蓝色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6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型号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P100A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3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描述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规格：</a:t>
                      </a:r>
                      <a:endParaRPr lang="en-US" altLang="zh-CN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材质：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铝合金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尺寸：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173*120*29mm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sz="1200" dirty="0" err="1">
                          <a:solidFill>
                            <a:schemeClr val="tx1"/>
                          </a:solidFill>
                        </a:rPr>
                        <a:t>产品重量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375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产品特点：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                               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牢固、稳定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 stop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转轴，任意停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硅胶吸附，平板放置后超稳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度折叠，易收纳，方便携带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建议平板尺寸：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4-13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英寸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CN" sz="1200" b="1" kern="1200" dirty="0">
                        <a:solidFill>
                          <a:srgbClr val="FF0000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适用于手机、平板电脑</a:t>
                      </a:r>
                      <a:endParaRPr lang="en-US" altLang="zh-CN" sz="1200" b="1" kern="1200" dirty="0">
                        <a:solidFill>
                          <a:schemeClr val="accent2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CN" sz="1200" b="1" kern="1200" dirty="0">
                        <a:solidFill>
                          <a:schemeClr val="accent2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备注：含包装盒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925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备注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EBF349D3-DC3D-3FB3-C4BD-B87B3BDE83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28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471F62B-2046-CEC4-724E-BABC797E53A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3495415"/>
              </p:ext>
            </p:extLst>
          </p:nvPr>
        </p:nvGraphicFramePr>
        <p:xfrm>
          <a:off x="8184232" y="1"/>
          <a:ext cx="4007768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683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公司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汉宸科技</a:t>
                      </a:r>
                      <a:endParaRPr lang="zh-CN" altLang="zh-CN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13">
                <a:tc>
                  <a:txBody>
                    <a:bodyPr/>
                    <a:lstStyle/>
                    <a:p>
                      <a:r>
                        <a:rPr lang="zh-TW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品名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平板支架（扩展坞）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2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颜色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灰色、银色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型号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PR100B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3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描述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规格：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材质：铝合金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尺寸：</a:t>
                      </a:r>
                      <a:r>
                        <a:rPr lang="en-US" altLang="zh-CN" sz="1200" dirty="0"/>
                        <a:t>178*120*53mm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产品重量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: 372g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扩展坞（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7in1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扩展坞接口（</a:t>
                      </a:r>
                      <a:r>
                        <a:rPr lang="en-US" altLang="zh-CN" sz="1200" b="1" dirty="0"/>
                        <a:t>7in1</a:t>
                      </a:r>
                      <a:r>
                        <a:rPr lang="zh-CN" altLang="en-US" sz="1200" b="1" dirty="0"/>
                        <a:t>）：</a:t>
                      </a:r>
                      <a:endParaRPr lang="en-US" altLang="zh-CN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1*HDMI(4K30HZ)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1*SD/TF</a:t>
                      </a:r>
                    </a:p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产品特点：                               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 stop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转轴，任意停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度折叠，易收纳，方便携带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平面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度旋转，轻松任意视角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手机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平板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笔记本，扩展更多接口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手机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平板瞬间变电脑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备注：含线材、包装盒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适用于手机、平板电脑、笔记本电脑</a:t>
                      </a:r>
                      <a:endParaRPr lang="zh-CN" altLang="en-US" sz="12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629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备注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4C11A9CE-ED16-099E-0473-BED6D3764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1" y="0"/>
            <a:ext cx="6858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30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471F62B-2046-CEC4-724E-BABC797E53A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3459774"/>
              </p:ext>
            </p:extLst>
          </p:nvPr>
        </p:nvGraphicFramePr>
        <p:xfrm>
          <a:off x="8184232" y="0"/>
          <a:ext cx="4007768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008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公司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汉宸科技</a:t>
                      </a:r>
                      <a:endParaRPr lang="zh-CN" altLang="zh-CN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617">
                <a:tc>
                  <a:txBody>
                    <a:bodyPr/>
                    <a:lstStyle/>
                    <a:p>
                      <a:r>
                        <a:rPr lang="zh-TW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品名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平板支架（扩展坞）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颜色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灰色、银色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2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型号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P100B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83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描述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规格：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材质：铝合金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尺寸：</a:t>
                      </a:r>
                      <a:r>
                        <a:rPr lang="en-US" altLang="zh-CN" sz="1200" dirty="0"/>
                        <a:t>178*120*48.2mm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产品重量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: 532g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扩展坞（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7in1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扩展坞接口（</a:t>
                      </a:r>
                      <a:r>
                        <a:rPr lang="en-US" altLang="zh-CN" sz="1200" b="1" dirty="0"/>
                        <a:t>7in1</a:t>
                      </a:r>
                      <a:r>
                        <a:rPr lang="zh-CN" altLang="en-US" sz="1200" b="1" dirty="0"/>
                        <a:t>）：</a:t>
                      </a:r>
                      <a:endParaRPr lang="en-US" altLang="zh-CN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1*HDMI(4K30HZ)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1*SD/TF</a:t>
                      </a:r>
                    </a:p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产品特点：                               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 stop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转轴，任意停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度折叠，易收纳，方便携带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手机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平板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笔记本，扩展更多接口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手机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平板瞬间变电脑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备注：含线材、包装盒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适用于手机、平板电脑、笔记本电脑</a:t>
                      </a:r>
                      <a:endParaRPr lang="zh-CN" altLang="en-US" sz="12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824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备注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EE5B0011-724B-8AA6-0E3F-77285132D8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76672"/>
            <a:ext cx="5616624" cy="5616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607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471F62B-2046-CEC4-724E-BABC797E53A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0447646"/>
              </p:ext>
            </p:extLst>
          </p:nvPr>
        </p:nvGraphicFramePr>
        <p:xfrm>
          <a:off x="8184232" y="2"/>
          <a:ext cx="4007768" cy="68579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518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公司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汉宸科技</a:t>
                      </a:r>
                      <a:endParaRPr lang="zh-CN" altLang="zh-CN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941">
                <a:tc>
                  <a:txBody>
                    <a:bodyPr/>
                    <a:lstStyle/>
                    <a:p>
                      <a:r>
                        <a:rPr lang="zh-TW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品名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笔记本支架（扩展坞）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7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颜色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灰色、银色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5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型号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PCR100D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6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描述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规格：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材质：铝合金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尺寸：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250*212.5*48mm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产品重量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: 950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</a:rPr>
                        <a:t>扩展坞（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11in1)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扩展坞接口（</a:t>
                      </a:r>
                      <a:r>
                        <a:rPr lang="en-US" altLang="zh-CN" sz="1200" b="1" dirty="0"/>
                        <a:t>11in1</a:t>
                      </a:r>
                      <a:r>
                        <a:rPr lang="zh-CN" altLang="en-US" sz="1200" b="1" dirty="0"/>
                        <a:t>）：</a:t>
                      </a:r>
                      <a:endParaRPr lang="en-US" altLang="zh-CN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2*USB-A2.0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2*USB-C3.0(5G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1*SD/TF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1*RJ45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1*HDMI(4K30HZ)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产品特点：                               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 stop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转轴，任意停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度折叠，易收纳，方便携带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平面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度旋转，轻松任意视角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平板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笔记本扩展更多接口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备注：含线材、包装盒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适用于平板电脑、笔记本电脑</a:t>
                      </a:r>
                      <a:endParaRPr lang="zh-CN" altLang="en-US" sz="12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586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备注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36585E3C-AA5E-91E6-57AA-6FB9DA7E8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44624"/>
            <a:ext cx="6768752" cy="6768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3034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471F62B-2046-CEC4-724E-BABC797E53A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4832897"/>
              </p:ext>
            </p:extLst>
          </p:nvPr>
        </p:nvGraphicFramePr>
        <p:xfrm>
          <a:off x="8184232" y="0"/>
          <a:ext cx="4007768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790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公司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汉宸科技</a:t>
                      </a:r>
                      <a:endParaRPr lang="zh-CN" altLang="zh-CN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47">
                <a:tc>
                  <a:txBody>
                    <a:bodyPr/>
                    <a:lstStyle/>
                    <a:p>
                      <a:r>
                        <a:rPr lang="zh-TW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品名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笔记本支架（扩展坞）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1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颜色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灰色、银色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1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型号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PC100D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593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描述</a:t>
                      </a:r>
                      <a:endParaRPr lang="zh-TW" altLang="en-US" sz="14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规格：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材质：铝合金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尺寸：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250*212.5*42mm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产品重量（裸机）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</a:rPr>
                        <a:t>扩展坞（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11in1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altLang="zh-CN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扩展坞接口（</a:t>
                      </a:r>
                      <a:r>
                        <a:rPr lang="en-US" altLang="zh-CN" sz="1200" b="1" dirty="0"/>
                        <a:t>11in1</a:t>
                      </a:r>
                      <a:r>
                        <a:rPr lang="zh-CN" altLang="en-US" sz="1200" b="1" dirty="0"/>
                        <a:t>）：</a:t>
                      </a:r>
                      <a:endParaRPr lang="en-US" altLang="zh-CN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2*USB-A2.0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2*USB-C3.0(5G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1*SD/TF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1*RJ45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1*HDMI(4K30HZ)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产品特点：                               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 stop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转轴，任意停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度折叠，易收纳，方便携带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平板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笔记本扩展更多接口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备注：含线材、包装盒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CN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适用于平板电脑、笔记本电脑</a:t>
                      </a:r>
                      <a:endParaRPr lang="en-US" altLang="zh-CN" sz="12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933">
                <a:tc>
                  <a:txBody>
                    <a:bodyPr/>
                    <a:lstStyle/>
                    <a:p>
                      <a:r>
                        <a:rPr lang="zh-CN" altLang="en-US" sz="14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备注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3560F455-B5CF-CAED-A8BB-5063F00002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52635"/>
            <a:ext cx="6552728" cy="65527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75559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JkNTQ1NGVkODRhOTMwOTQ1NGZlNDkyN2U0YjUzZ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8251</TotalTime>
  <Words>1985</Words>
  <Application>Microsoft Office PowerPoint</Application>
  <PresentationFormat>宽屏</PresentationFormat>
  <Paragraphs>578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Microsoft JhengHei</vt:lpstr>
      <vt:lpstr>黑体</vt:lpstr>
      <vt:lpstr>微软雅黑</vt:lpstr>
      <vt:lpstr>Arial</vt:lpstr>
      <vt:lpstr>Calibri</vt:lpstr>
      <vt:lpstr>默认设计模板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good morning</dc:creator>
  <cp:lastModifiedBy>yan hao</cp:lastModifiedBy>
  <cp:revision>481</cp:revision>
  <cp:lastPrinted>2023-05-21T13:29:53Z</cp:lastPrinted>
  <dcterms:created xsi:type="dcterms:W3CDTF">2022-02-10T06:36:00Z</dcterms:created>
  <dcterms:modified xsi:type="dcterms:W3CDTF">2023-05-29T02:44:14Z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80093D5A30F64BAD889D9B3879B9289C</vt:lpwstr>
  </property>
</Properties>
</file>