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4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5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6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7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8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9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0.xml" ContentType="application/vnd.openxmlformats-officedocument.presentationml.notesSlide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11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12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13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1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5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16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69" r:id="rId3"/>
    <p:sldId id="261" r:id="rId4"/>
    <p:sldId id="263" r:id="rId5"/>
    <p:sldId id="262" r:id="rId6"/>
    <p:sldId id="264" r:id="rId7"/>
    <p:sldId id="266" r:id="rId8"/>
    <p:sldId id="267" r:id="rId9"/>
    <p:sldId id="271" r:id="rId10"/>
    <p:sldId id="272" r:id="rId11"/>
    <p:sldId id="273" r:id="rId12"/>
    <p:sldId id="276" r:id="rId13"/>
    <p:sldId id="275" r:id="rId14"/>
    <p:sldId id="278" r:id="rId15"/>
    <p:sldId id="274" r:id="rId16"/>
    <p:sldId id="277" r:id="rId17"/>
    <p:sldId id="279" r:id="rId18"/>
    <p:sldId id="280" r:id="rId19"/>
    <p:sldId id="281" r:id="rId20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95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E0E3"/>
    <a:srgbClr val="C58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71" autoAdjust="0"/>
    <p:restoredTop sz="95244" autoAdjust="0"/>
  </p:normalViewPr>
  <p:slideViewPr>
    <p:cSldViewPr showGuides="1">
      <p:cViewPr varScale="1">
        <p:scale>
          <a:sx n="82" d="100"/>
          <a:sy n="82" d="100"/>
        </p:scale>
        <p:origin x="528" y="149"/>
      </p:cViewPr>
      <p:guideLst>
        <p:guide orient="horz" pos="2160"/>
        <p:guide pos="39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fontAlgn="base"/>
            <a:fld id="{D2A48B96-639E-45A3-A0BA-2464DFDB1FAA}" type="datetimeFigureOut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076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fontAlgn="base"/>
            <a:fld id="{A6837353-30EB-4A48-80EB-173D804AEFBD}" type="slidenum">
              <a:rPr lang="zh-CN" altLang="en-US" strike="noStrike" noProof="1" smtClean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2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11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80511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12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42426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13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21615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14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87187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15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776746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52770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875838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18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741853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3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93805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4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314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5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67103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6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9029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7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89101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8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81500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9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7005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6146" name="备注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 anchorCtr="0"/>
          <a:lstStyle/>
          <a:p>
            <a:pPr lvl="0" algn="r"/>
            <a:fld id="{9A0DB2DC-4C9A-4742-B13C-FB6460FD3503}" type="slidenum">
              <a:rPr lang="zh-CN" altLang="en-US" sz="1200">
                <a:latin typeface="Arial" panose="020B0604020202020204" pitchFamily="34" charset="0"/>
                <a:ea typeface="宋体" panose="02010600030101010101" pitchFamily="2" charset="-122"/>
              </a:rPr>
              <a:t>10</a:t>
            </a:fld>
            <a:endParaRPr lang="zh-CN" altLang="en-US" sz="120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64050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22" y="1122363"/>
            <a:ext cx="9144129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2" y="3602038"/>
            <a:ext cx="9144129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325" y="274638"/>
            <a:ext cx="2743239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9" y="274638"/>
            <a:ext cx="8070688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22" y="2247899"/>
            <a:ext cx="9144129" cy="1241822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22" y="3558779"/>
            <a:ext cx="9144129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838212" y="2497832"/>
            <a:ext cx="10515749" cy="1862336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12" y="2226469"/>
            <a:ext cx="5181673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87" y="2226469"/>
            <a:ext cx="5181673" cy="3263504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1131094"/>
            <a:ext cx="10515749" cy="994172"/>
          </a:xfrm>
        </p:spPr>
        <p:txBody>
          <a:bodyPr anchor="ctr" anchorCtr="0"/>
          <a:lstStyle/>
          <a:p>
            <a:pPr fontAlgn="auto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800" y="2165971"/>
            <a:ext cx="5157860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800" y="2818957"/>
            <a:ext cx="5157860" cy="26805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87" y="2165971"/>
            <a:ext cx="5183261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87" y="2818957"/>
            <a:ext cx="5183261" cy="2680541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238546" y="2476500"/>
            <a:ext cx="5715081" cy="1036838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pPr fontAlgn="auto"/>
            <a:r>
              <a:rPr lang="zh-CN" altLang="en-US" strike="noStrike" noProof="1"/>
              <a:t>编辑标题</a:t>
            </a:r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3238546" y="3657151"/>
            <a:ext cx="5715081" cy="889453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 fontAlgn="auto"/>
            <a:r>
              <a:rPr lang="zh-CN" altLang="en-US" strike="noStrike" noProof="1"/>
              <a:t>编辑文本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8212" y="1392505"/>
            <a:ext cx="4681721" cy="107112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642597" y="1392505"/>
            <a:ext cx="5711963" cy="4052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8212" y="2592655"/>
            <a:ext cx="4681721" cy="285869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10445046" y="1131094"/>
            <a:ext cx="908914" cy="4358879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pPr fontAlgn="auto"/>
            <a:r>
              <a:rPr lang="zh-CN" altLang="en-US" strike="noStrike" noProof="1"/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11" y="1131094"/>
            <a:ext cx="9446576" cy="4358879"/>
          </a:xfrm>
        </p:spPr>
        <p:txBody>
          <a:bodyPr vert="eaVert"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12" y="1270907"/>
            <a:ext cx="10515749" cy="4169228"/>
          </a:xfrm>
        </p:spPr>
        <p:txBody>
          <a:bodyPr/>
          <a:lstStyle/>
          <a:p>
            <a:pPr lvl="0" fontAlgn="auto"/>
            <a:r>
              <a:rPr lang="zh-CN" altLang="en-US" strike="noStrike" noProof="1"/>
              <a:t>单击此处编辑母版文本样式</a:t>
            </a:r>
          </a:p>
          <a:p>
            <a:pPr lvl="1" fontAlgn="auto"/>
            <a:r>
              <a:rPr lang="zh-CN" altLang="en-US" strike="noStrike" noProof="1"/>
              <a:t>第二级</a:t>
            </a:r>
          </a:p>
          <a:p>
            <a:pPr lvl="2" fontAlgn="auto"/>
            <a:r>
              <a:rPr lang="zh-CN" altLang="en-US" strike="noStrike" noProof="1"/>
              <a:t>第三级</a:t>
            </a:r>
          </a:p>
          <a:p>
            <a:pPr lvl="3" fontAlgn="auto"/>
            <a:r>
              <a:rPr lang="zh-CN" altLang="en-US" strike="noStrike" noProof="1"/>
              <a:t>第四级</a:t>
            </a:r>
          </a:p>
          <a:p>
            <a:pPr lvl="4" fontAlgn="auto"/>
            <a:r>
              <a:rPr lang="zh-CN" altLang="en-US" strike="noStrike" noProof="1"/>
              <a:t>第五级</a:t>
            </a:r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fontAlgn="base"/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62" y="1709738"/>
            <a:ext cx="10515749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62" y="4589463"/>
            <a:ext cx="10515749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9" y="1600200"/>
            <a:ext cx="5376748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816" y="1600200"/>
            <a:ext cx="5376748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365125"/>
            <a:ext cx="10515749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91" y="1778438"/>
            <a:ext cx="4873643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91" y="2665379"/>
            <a:ext cx="4873643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7027" y="1778438"/>
            <a:ext cx="489764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7027" y="2665379"/>
            <a:ext cx="489764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93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261" y="987425"/>
            <a:ext cx="6172287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3932293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416540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261" y="457201"/>
            <a:ext cx="6172287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800" y="2057400"/>
            <a:ext cx="4165408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3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838200" y="1131888"/>
            <a:ext cx="10515600" cy="993775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ctr" anchorCtr="0"/>
          <a:lstStyle/>
          <a:p>
            <a:pPr lvl="0"/>
            <a:r>
              <a:rPr lang="zh-CN" altLang="en-US" dirty="0"/>
              <a:t>单击此处编辑母版标题样式</a:t>
            </a:r>
          </a:p>
        </p:txBody>
      </p:sp>
      <p:sp>
        <p:nvSpPr>
          <p:cNvPr id="2051" name="文本占位符 2"/>
          <p:cNvSpPr>
            <a:spLocks noGrp="1"/>
          </p:cNvSpPr>
          <p:nvPr>
            <p:ph type="body"/>
            <p:custDataLst>
              <p:tags r:id="rId13"/>
            </p:custDataLst>
          </p:nvPr>
        </p:nvSpPr>
        <p:spPr>
          <a:xfrm>
            <a:off x="838200" y="2227263"/>
            <a:ext cx="10515600" cy="3262312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 anchorCtr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5624513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fld id="{D997B5FA-0921-464F-AAE1-844C04324D75}" type="datetimeFigureOut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2023/5/29</a:t>
            </a:fld>
            <a:endParaRPr lang="zh-CN" altLang="en-US" strike="noStrike" noProof="1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5624513"/>
            <a:ext cx="41148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endParaRPr lang="zh-CN" altLang="en-US" strike="noStrike" noProof="1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5624513"/>
            <a:ext cx="2743200" cy="2746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pPr fontAlgn="base"/>
            <a:fld id="{565CE74E-AB26-4998-AD42-012C4C1AD076}" type="slidenum">
              <a:rPr lang="zh-CN" altLang="en-US" strike="noStrike" noProof="1" smtClean="0"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‹#›</a:t>
            </a:fld>
            <a:endParaRPr lang="zh-CN" altLang="en-US" strike="noStrike" noProof="1"/>
          </a:p>
        </p:txBody>
      </p:sp>
      <p:sp>
        <p:nvSpPr>
          <p:cNvPr id="2" name="KSO_TEMPLATE" hidden="1"/>
          <p:cNvSpPr/>
          <p:nvPr>
            <p:custDataLst>
              <p:tags r:id="rId14"/>
            </p:custDataLst>
          </p:nvPr>
        </p:nvSpPr>
        <p:spPr>
          <a:xfrm>
            <a:off x="0" y="85725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z="166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5" Type="http://schemas.openxmlformats.org/officeDocument/2006/relationships/image" Target="../media/image19.jpeg"/><Relationship Id="rId4" Type="http://schemas.openxmlformats.org/officeDocument/2006/relationships/notesSlide" Target="../notesSlides/notes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5" Type="http://schemas.openxmlformats.org/officeDocument/2006/relationships/image" Target="../media/image20.jpeg"/><Relationship Id="rId4" Type="http://schemas.openxmlformats.org/officeDocument/2006/relationships/notesSlide" Target="../notesSlides/notes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1.jpeg"/><Relationship Id="rId4" Type="http://schemas.openxmlformats.org/officeDocument/2006/relationships/notesSlide" Target="../notesSlides/notesSlide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5" Type="http://schemas.openxmlformats.org/officeDocument/2006/relationships/image" Target="../media/image23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5" Type="http://schemas.openxmlformats.org/officeDocument/2006/relationships/image" Target="../media/image25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26.jpeg"/><Relationship Id="rId4" Type="http://schemas.openxmlformats.org/officeDocument/2006/relationships/notesSlide" Target="../notesSlides/notesSlide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0.jp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11.jpe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2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3.jpe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4.jp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5.jpe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6.jpg"/><Relationship Id="rId4" Type="http://schemas.openxmlformats.org/officeDocument/2006/relationships/notesSlide" Target="../notesSlides/notes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7.jpe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文本框 17"/>
          <p:cNvSpPr txBox="1"/>
          <p:nvPr/>
        </p:nvSpPr>
        <p:spPr>
          <a:xfrm>
            <a:off x="165527" y="320847"/>
            <a:ext cx="6740709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zh-CN"/>
            </a:defPPr>
            <a:lvl1pPr>
              <a:lnSpc>
                <a:spcPct val="70000"/>
              </a:lnSpc>
              <a:defRPr sz="15100" spc="-350">
                <a:ln w="3175">
                  <a:noFill/>
                </a:ln>
                <a:solidFill>
                  <a:schemeClr val="accent1">
                    <a:alpha val="30000"/>
                  </a:schemeClr>
                </a:solidFill>
                <a:latin typeface="+mj-lt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zh-CN" sz="96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微软雅黑" panose="020B0503020204020204" charset="-122"/>
                <a:ea typeface="微软雅黑" panose="020B0503020204020204" charset="-122"/>
              </a:rPr>
              <a:t>Do the best</a:t>
            </a:r>
          </a:p>
        </p:txBody>
      </p:sp>
      <p:sp>
        <p:nvSpPr>
          <p:cNvPr id="1113" name="文本框 1112"/>
          <p:cNvSpPr txBox="1"/>
          <p:nvPr/>
        </p:nvSpPr>
        <p:spPr>
          <a:xfrm>
            <a:off x="263351" y="5383583"/>
            <a:ext cx="6154942" cy="69679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Shenzhen Hanchen Technology Co., Ltd</a:t>
            </a:r>
          </a:p>
          <a:p>
            <a:pPr>
              <a:lnSpc>
                <a:spcPct val="130000"/>
              </a:lnSpc>
            </a:pP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Add</a:t>
            </a:r>
            <a:r>
              <a:rPr lang="zh-CN" altLang="en-US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：</a:t>
            </a: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8-1506, Building 8-9, Xingji Home, Hongxing Community, </a:t>
            </a:r>
          </a:p>
          <a:p>
            <a:pPr>
              <a:lnSpc>
                <a:spcPct val="130000"/>
              </a:lnSpc>
            </a:pP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Songgang Street, Bao'an District, Shenzhen</a:t>
            </a:r>
            <a:r>
              <a:rPr lang="zh-CN" altLang="en-US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，</a:t>
            </a: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China</a:t>
            </a:r>
          </a:p>
        </p:txBody>
      </p:sp>
      <p:sp>
        <p:nvSpPr>
          <p:cNvPr id="15" name="矩形 14"/>
          <p:cNvSpPr/>
          <p:nvPr/>
        </p:nvSpPr>
        <p:spPr>
          <a:xfrm>
            <a:off x="263351" y="6141301"/>
            <a:ext cx="633095" cy="76200"/>
          </a:xfrm>
          <a:prstGeom prst="rect">
            <a:avLst/>
          </a:prstGeom>
          <a:solidFill>
            <a:srgbClr val="567E75"/>
          </a:solidFill>
          <a:ln>
            <a:noFill/>
          </a:ln>
          <a:effectLst>
            <a:outerShdw blurRad="127000" sx="102000" sy="102000" algn="ctr" rotWithShape="0">
              <a:schemeClr val="accent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233903" y="0"/>
            <a:ext cx="495809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127000" sx="102000" sy="102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7" name="图片 6" descr="黑暗里有星球&#10;&#10;低可信度描述已自动生成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685" t="3611" r="14583" b="88085"/>
          <a:stretch>
            <a:fillRect/>
          </a:stretch>
        </p:blipFill>
        <p:spPr>
          <a:xfrm rot="21039641">
            <a:off x="11275604" y="241542"/>
            <a:ext cx="698500" cy="569512"/>
          </a:xfrm>
          <a:prstGeom prst="rect">
            <a:avLst/>
          </a:prstGeom>
        </p:spPr>
      </p:pic>
      <p:pic>
        <p:nvPicPr>
          <p:cNvPr id="8" name="图片 7" descr="黑暗里有星球&#10;&#10;低可信度描述已自动生成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2" t="83558" r="68924" b="7917"/>
          <a:stretch>
            <a:fillRect/>
          </a:stretch>
        </p:blipFill>
        <p:spPr>
          <a:xfrm>
            <a:off x="7392144" y="5876689"/>
            <a:ext cx="722221" cy="584671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4F0C6504-17D7-9F56-9414-34AA68E773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1" y="2924188"/>
            <a:ext cx="4309476" cy="1098494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0B923CC0-64F1-4048-CB92-6D6C1D716132}"/>
              </a:ext>
            </a:extLst>
          </p:cNvPr>
          <p:cNvSpPr txBox="1"/>
          <p:nvPr/>
        </p:nvSpPr>
        <p:spPr>
          <a:xfrm>
            <a:off x="165527" y="6184818"/>
            <a:ext cx="3215271" cy="308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200" spc="-5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www.szhanchen.com</a:t>
            </a:r>
            <a:endParaRPr lang="en-US" altLang="zh-CN" sz="1200" spc="-5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>
            <a:extLst>
              <a:ext uri="{FF2B5EF4-FFF2-40B4-BE49-F238E27FC236}">
                <a16:creationId xmlns:a16="http://schemas.microsoft.com/office/drawing/2014/main" id="{28C43D38-0FB4-3856-4B49-C277539F58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67536" y="1103967"/>
            <a:ext cx="2325033" cy="2325033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8989EC5-4730-C46C-0AF3-2DB2CB2EE6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783" y="4523345"/>
            <a:ext cx="2001999" cy="2001999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7BB7BFB8-B911-F5C8-EA8E-614DBD55EA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955" y="1721641"/>
            <a:ext cx="2269855" cy="226985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53641300-9750-D176-549D-26818BA8249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2700" y="0"/>
            <a:ext cx="2534505" cy="253450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2B3F11C1-BF7A-35A4-1B23-B83ACEEE7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9807" y="4622335"/>
            <a:ext cx="2233331" cy="2233331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C86E1967-A6F1-C2FD-7639-B1A91F87A25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7912" y="3043080"/>
            <a:ext cx="2325033" cy="2325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9403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4E2350C-01E7-90E8-8383-1B9E29DC635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0" y="462622"/>
            <a:ext cx="6090592" cy="609059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5F752FE-6D10-A539-41F3-0D4DB80F1C0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49643679"/>
              </p:ext>
            </p:extLst>
          </p:nvPr>
        </p:nvGraphicFramePr>
        <p:xfrm>
          <a:off x="7680176" y="1"/>
          <a:ext cx="45118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</a:t>
                      </a:r>
                      <a:r>
                        <a:rPr lang="zh-CN" altLang="en-US" sz="1200" dirty="0"/>
                        <a:t>：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250*212.5*48mm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(bare):1g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(7in1)</a:t>
                      </a:r>
                      <a:r>
                        <a:rPr lang="zh-CN" altLang="en-US" sz="1200" dirty="0"/>
                        <a:t>：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Tablet / Laptop expand more interfaces</a:t>
                      </a:r>
                      <a:br>
                        <a:rPr lang="en-US" altLang="zh-CN" sz="1200" dirty="0"/>
                      </a:b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7213276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9AB3402-5311-C923-9191-6B5E483B61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0"/>
            <a:ext cx="6858000" cy="6858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D063C9FF-806B-59A6-4895-F7F6021E4B7C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2096074"/>
              </p:ext>
            </p:extLst>
          </p:nvPr>
        </p:nvGraphicFramePr>
        <p:xfrm>
          <a:off x="7680176" y="1"/>
          <a:ext cx="45118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</a:t>
                      </a:r>
                      <a:r>
                        <a:rPr lang="zh-CN" altLang="en-US" sz="1200" dirty="0"/>
                        <a:t>：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250*212.5*42mm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(7in1)</a:t>
                      </a:r>
                      <a:r>
                        <a:rPr lang="zh-CN" altLang="en-US" sz="1200" dirty="0"/>
                        <a:t>：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/ Laptop expand more interfaces</a:t>
                      </a:r>
                    </a:p>
                    <a:p>
                      <a:pPr algn="l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2813895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36A9FD3-3FDD-FB3B-F714-7742A036E0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677294"/>
            <a:ext cx="5517232" cy="551723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C8A90D9-154B-8181-EE27-BDFB35DAE9F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50056787"/>
              </p:ext>
            </p:extLst>
          </p:nvPr>
        </p:nvGraphicFramePr>
        <p:xfrm>
          <a:off x="7680176" y="1"/>
          <a:ext cx="45118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250*212.5*48mm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(bare):950g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(11in1):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/ Laptop expand more interfaces</a:t>
                      </a:r>
                      <a:br>
                        <a:rPr lang="en-US" altLang="zh-CN" sz="1200" dirty="0"/>
                      </a:b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430973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2B96C97-5238-E6EC-569C-68DD390F7F1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92696"/>
            <a:ext cx="5472608" cy="547260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AA1CAE5A-7941-6469-2207-F8BF54768FD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84915410"/>
              </p:ext>
            </p:extLst>
          </p:nvPr>
        </p:nvGraphicFramePr>
        <p:xfrm>
          <a:off x="7680176" y="1"/>
          <a:ext cx="45118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250*212.5*42mm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(11in1):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algn="l">
                        <a:buNone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/ Laptop expand more interfaces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84442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0311453-2C7A-AB60-4FDE-E4C66AC18E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692696"/>
            <a:ext cx="5345832" cy="534583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32D8CB64-329D-8886-B7CD-A60D8958C878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08343860"/>
              </p:ext>
            </p:extLst>
          </p:nvPr>
        </p:nvGraphicFramePr>
        <p:xfrm>
          <a:off x="7680176" y="2"/>
          <a:ext cx="4511824" cy="685844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Smart Phone\Tablet HUB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White, Black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Metal + Plastic +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(10in1):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Smart phone/Tablet/Laptop expand more interfaces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</a:t>
                      </a:r>
                      <a:r>
                        <a:rPr lang="en-US" altLang="zh-CN" sz="1200" dirty="0"/>
                        <a:t>Smart phone/Tablet/Laptop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176583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D33DC4F-74D4-0099-D38B-1C26C772B8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68" y="620688"/>
            <a:ext cx="5949280" cy="594928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EE60B3C-683A-DCD5-A9CF-A33D1DE82BF0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36742079"/>
              </p:ext>
            </p:extLst>
          </p:nvPr>
        </p:nvGraphicFramePr>
        <p:xfrm>
          <a:off x="7680176" y="2"/>
          <a:ext cx="4511824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Smart Phone\Tablet HUB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White, Black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1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Metal + Plastic +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(8in1):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Smart phone/Tablet/Laptop expand more interfaces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</a:t>
                      </a:r>
                      <a:r>
                        <a:rPr lang="en-US" altLang="zh-CN" sz="1200" dirty="0"/>
                        <a:t>Smart phone/Tablet/Laptop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00557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618B436-0B86-3DE3-1C3A-7A6907C590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548680"/>
            <a:ext cx="5939530" cy="593953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FEAB41F8-4DBC-F72F-D3B8-72DB69370656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98408764"/>
              </p:ext>
            </p:extLst>
          </p:nvPr>
        </p:nvGraphicFramePr>
        <p:xfrm>
          <a:off x="7680176" y="2"/>
          <a:ext cx="4511824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Smart Phone\Tablet HUB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White, Black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1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Metal + Plastic +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142*122*38.2mm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(5in1):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3*USB-A2.0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Smart phone/Tablet/Laptop expand more interfaces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</a:t>
                      </a:r>
                      <a:r>
                        <a:rPr lang="en-US" altLang="zh-CN" sz="1200" dirty="0"/>
                        <a:t>Smart phone/Tablet/Laptop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9198469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CF80AA9-3A8D-423C-ADE4-0F12D28727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764704"/>
            <a:ext cx="5760640" cy="576064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59774424-18B3-013C-A355-84E93F51C33B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8077402"/>
              </p:ext>
            </p:extLst>
          </p:nvPr>
        </p:nvGraphicFramePr>
        <p:xfrm>
          <a:off x="7680176" y="2"/>
          <a:ext cx="4511824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523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50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Phone\Tablet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61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White, Black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0196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Metal + Plastic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142*122*27mm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</a:t>
                      </a:r>
                      <a:r>
                        <a:rPr lang="zh-CN" altLang="en-US" sz="1200" dirty="0"/>
                        <a:t>：</a:t>
                      </a:r>
                      <a:r>
                        <a:rPr lang="en-US" altLang="zh-CN" sz="1200" dirty="0"/>
                        <a:t>198g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Phone/Tablet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39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549506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99D7385C-1717-4A4E-FFDC-11DAD78950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384" y="1124744"/>
            <a:ext cx="5285392" cy="528539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17E23A77-67E2-F609-77F7-F0C1ED321C6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3785070"/>
              </p:ext>
            </p:extLst>
          </p:nvPr>
        </p:nvGraphicFramePr>
        <p:xfrm>
          <a:off x="7680176" y="2"/>
          <a:ext cx="4511824" cy="68182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796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275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HUB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20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White, Black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46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HUB200A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2323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Metal + Plastic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122*122*14.5mm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(bare):255g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(10in1):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2*USB-C3.0(5G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Simplicity, lightness and portability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Smart phone/Tablet/Laptop expand more interfaces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</a:t>
                      </a:r>
                      <a:r>
                        <a:rPr lang="en-US" altLang="zh-CN" sz="1200" dirty="0"/>
                        <a:t>Smart phone/Tablet/Laptop 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61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282629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A63CB14-6B81-EF80-4525-401F6DA871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17" y="0"/>
            <a:ext cx="6858000" cy="6858000"/>
          </a:xfrm>
          <a:prstGeom prst="rect">
            <a:avLst/>
          </a:prstGeom>
        </p:spPr>
      </p:pic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B4457572-F0A1-EE05-B552-2B2356599AF3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8288564"/>
              </p:ext>
            </p:extLst>
          </p:nvPr>
        </p:nvGraphicFramePr>
        <p:xfrm>
          <a:off x="7680176" y="1"/>
          <a:ext cx="4511824" cy="68623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235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iPad Magnetic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22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IP200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4460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248.5*245.6*41mm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(bare):785g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(9in1):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1*HOST(10G)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1*PD(100W)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2*USB-A3.1(10G)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1*USB-A2.0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1*RJ45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1*Audio.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1*SD/TF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1*HDMI(4K60HZ)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Magnet adsorption, super stable after the tablet is placed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360 degrees easily arbitrary rotation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to expand more interfaces, instantly become a computer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model: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8-inch iPad mini8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11-inch iPad Pro2021\2020\2018, iPad Air4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12.9-inch iPad Pro2021\2020\2018 </a:t>
                      </a: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>
                        <a:lnSpc>
                          <a:spcPts val="1300"/>
                        </a:lnSpc>
                        <a:buNone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5983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498865CD-43C3-0193-A580-F89DB51B6BD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77368" cy="687736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F68149F-31F8-1071-C69F-B9DDC9755471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4999769"/>
              </p:ext>
            </p:extLst>
          </p:nvPr>
        </p:nvGraphicFramePr>
        <p:xfrm>
          <a:off x="7680176" y="1"/>
          <a:ext cx="4511824" cy="685799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190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938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iPad Magnetic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5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10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IP100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9043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248.5*245.6*31.3mm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(bare):715g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Firm and stable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Magnet adsorption, super stable after the tablet is placed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180-degree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360 degrees easily arbitrary rotation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models: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iPad mini8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11inch iPad Pro2021/2020/2018, iPad Air4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12.9 inch iPad Pro2021/2020/2018 </a:t>
                      </a:r>
                      <a:br>
                        <a:rPr lang="en-US" altLang="zh-CN" sz="1200" dirty="0"/>
                      </a:b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Package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40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4683671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0498640-2678-E4AD-EA6D-467ABD6005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25" y="-4918"/>
            <a:ext cx="6858000" cy="6858000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E8EA7464-F15E-5CC7-5D7E-EFE197E63FC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0318998"/>
              </p:ext>
            </p:extLst>
          </p:nvPr>
        </p:nvGraphicFramePr>
        <p:xfrm>
          <a:off x="7680176" y="1"/>
          <a:ext cx="4511824" cy="686299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407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9344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Tablet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795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Silver, Blue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097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P200A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3694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173*120*29mm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(bare):445g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(8in1):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1*PD(100W)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2*USB-A3.0(5G)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1*USB-C3.0.(5G)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1*Audio.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1*SD/TF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1*HDMI(4K30HZ)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Firm and stable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Silicone adsorption, super stable after the tablet is placed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Recommended tablet size: 4-13 inches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phone/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ablet/</a:t>
                      </a: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</a:t>
                      </a:r>
                      <a:r>
                        <a:rPr lang="en-US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aptop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52164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020011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5471F62B-2046-CEC4-724E-BABC797E53A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00998525"/>
              </p:ext>
            </p:extLst>
          </p:nvPr>
        </p:nvGraphicFramePr>
        <p:xfrm>
          <a:off x="7680176" y="0"/>
          <a:ext cx="4511824" cy="685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79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0568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Tablet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134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Silver, Blue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2192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P100A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4811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Specification:</a:t>
                      </a:r>
                      <a:b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Material: aluminum alloy</a:t>
                      </a:r>
                      <a:b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Size: 173*120*29mm</a:t>
                      </a:r>
                      <a:b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Product weight(bare):375g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Firm and stable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Silicone adsorption, super stable after the tablet is placed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Recommended tablet size: 4-13 inches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Package</a:t>
                      </a:r>
                    </a:p>
                    <a:p>
                      <a:pPr algn="l">
                        <a:buNone/>
                      </a:pPr>
                      <a:br>
                        <a:rPr lang="en-US" altLang="zh-CN" sz="1200" dirty="0"/>
                      </a:b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988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EBF349D3-DC3D-3FB3-C4BD-B87B3BDE83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024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4282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2E4A9549-48C2-6289-3A83-1CC8FC1C78F4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41292823"/>
              </p:ext>
            </p:extLst>
          </p:nvPr>
        </p:nvGraphicFramePr>
        <p:xfrm>
          <a:off x="7680176" y="1"/>
          <a:ext cx="4511824" cy="686051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838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19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Tablet HUB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2597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836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PR100B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1629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178*120*53mm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(bare):372g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(7in1):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  <a:br>
                        <a:rPr lang="en-US" altLang="zh-CN" sz="1200" dirty="0"/>
                      </a:b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phone/Tablet/Laptop</a:t>
                      </a:r>
                      <a:r>
                        <a:rPr lang="en-US" altLang="zh-CN" sz="1200" dirty="0"/>
                        <a:t> expand more interfaces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Smart phone/Tablet/Laptop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706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图片 1">
            <a:extLst>
              <a:ext uri="{FF2B5EF4-FFF2-40B4-BE49-F238E27FC236}">
                <a16:creationId xmlns:a16="http://schemas.microsoft.com/office/drawing/2014/main" id="{E83A07F1-06A0-C745-8AB0-AB71FC95F6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511" y="0"/>
            <a:ext cx="6858000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63303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6A627C01-EFF4-6139-6F95-1E1C6397201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476672"/>
            <a:ext cx="5616624" cy="5616624"/>
          </a:xfrm>
          <a:prstGeom prst="rect">
            <a:avLst/>
          </a:prstGeom>
        </p:spPr>
      </p:pic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AE415A39-5DB6-41AC-F669-6440AE14FD07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95987595"/>
              </p:ext>
            </p:extLst>
          </p:nvPr>
        </p:nvGraphicFramePr>
        <p:xfrm>
          <a:off x="7680176" y="1"/>
          <a:ext cx="4511824" cy="6859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Tablet HUB</a:t>
                      </a:r>
                      <a:r>
                        <a:rPr lang="zh-CN" altLang="en-US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 </a:t>
                      </a: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P100B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178*120*48.2mm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(bare):532g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(7in1):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1*PD(100W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1*USB-A3.0(5G</a:t>
                      </a:r>
                      <a:r>
                        <a:rPr lang="zh-CN" altLang="en-US" sz="1200" dirty="0"/>
                        <a:t>）</a:t>
                      </a: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1*USB-A2.0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1*HDMI(4K30HZ)</a:t>
                      </a:r>
                      <a:endParaRPr lang="zh-CN" altLang="en-US" sz="12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1*Audio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US" altLang="zh-CN" sz="1200" dirty="0"/>
                        <a:t>1*SD/TF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Smart phone/Tablet/Laptop</a:t>
                      </a:r>
                      <a:r>
                        <a:rPr lang="en-US" altLang="zh-CN" sz="1200" dirty="0"/>
                        <a:t> expand more interfaces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instantly becomes a computer</a:t>
                      </a:r>
                    </a:p>
                    <a:p>
                      <a:pPr algn="l">
                        <a:buNone/>
                      </a:pP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Smart phone/Tablet/Laptop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819378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067245-FF69-2A04-BD9D-3375B03736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44624"/>
            <a:ext cx="6768752" cy="6768752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97FADC7B-DDCD-138F-E509-C1B230766CE5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6459260"/>
              </p:ext>
            </p:extLst>
          </p:nvPr>
        </p:nvGraphicFramePr>
        <p:xfrm>
          <a:off x="7680176" y="1"/>
          <a:ext cx="4511824" cy="687316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090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5921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497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8114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PCR100D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4827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250*212.5*48mm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(bare):950g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(11in1):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1*PD(100W)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1*USB-A3.0(5G)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2*USB-A2.0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2*USB-C3.0(5G)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1*Audio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1*SD/TF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1*RJ45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1*HDMI(4K30HZ)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Flat 360 degree rotation, easy any view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Tablet / Laptop expand more interfaces</a:t>
                      </a:r>
                      <a:br>
                        <a:rPr lang="en-US" altLang="zh-CN" sz="1200" dirty="0"/>
                      </a:b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  <a:endParaRPr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9812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503252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782D23E5-8111-CFF3-A09D-596B2CD8CD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152635"/>
            <a:ext cx="6552728" cy="6552728"/>
          </a:xfrm>
          <a:prstGeom prst="rect">
            <a:avLst/>
          </a:prstGeom>
        </p:spPr>
      </p:pic>
      <p:graphicFrame>
        <p:nvGraphicFramePr>
          <p:cNvPr id="3" name="表格 2">
            <a:extLst>
              <a:ext uri="{FF2B5EF4-FFF2-40B4-BE49-F238E27FC236}">
                <a16:creationId xmlns:a16="http://schemas.microsoft.com/office/drawing/2014/main" id="{7D2E07FD-6886-538A-E92E-06C3F138B51F}"/>
              </a:ext>
            </a:extLst>
          </p:cNvPr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65986732"/>
              </p:ext>
            </p:extLst>
          </p:nvPr>
        </p:nvGraphicFramePr>
        <p:xfrm>
          <a:off x="7680176" y="1"/>
          <a:ext cx="4511824" cy="685905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3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4581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Company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US" altLang="zh-CN" sz="1400" b="1" spc="-5" dirty="0"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  <a:sym typeface="+mn-ea"/>
                        </a:rPr>
                        <a:t>Hanchen Technology</a:t>
                      </a:r>
                    </a:p>
                  </a:txBody>
                  <a:tcPr anchor="ctr">
                    <a:gradFill>
                      <a:gsLst>
                        <a:gs pos="0">
                          <a:srgbClr val="BBE0E3"/>
                        </a:gs>
                        <a:gs pos="100000">
                          <a:srgbClr val="BBE0E3"/>
                        </a:gs>
                      </a:gsLst>
                      <a:lin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227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</a:rPr>
                        <a:t>Name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Laptop HUB Stand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666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Color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Grey, Silver</a:t>
                      </a:r>
                      <a:endParaRPr lang="zh-CN" altLang="en-US" sz="1400" b="1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5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Model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400" b="1" kern="1200" dirty="0">
                          <a:solidFill>
                            <a:schemeClr val="tx1"/>
                          </a:solidFill>
                          <a:latin typeface="Microsoft JhengHei" panose="020B0604030504040204" pitchFamily="34" charset="-120"/>
                          <a:ea typeface="宋体" panose="02010600030101010101" pitchFamily="2" charset="-122"/>
                          <a:cs typeface="+mn-cs"/>
                        </a:rPr>
                        <a:t>PC100D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950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Description</a:t>
                      </a:r>
                      <a:endParaRPr lang="zh-TW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altLang="zh-CN" sz="1200" dirty="0"/>
                        <a:t>Specification: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Material: aluminum alloy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Size: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250*212.5*42mm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Product weight (bare):g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Hub interface (11in1):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1*HOST(5G)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1*PD(100W)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1*USB-A3.0(5G)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2*USB-A2.0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2*USB-C3.0(5G)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1*Audio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1*SD/TF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1*RJ45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1*HDMI(4K30HZ)</a:t>
                      </a:r>
                      <a:br>
                        <a:rPr lang="en-US" altLang="zh-CN" sz="1200" dirty="0"/>
                      </a:b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Advantages: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Free stop hinge, arbitrary stop</a:t>
                      </a:r>
                    </a:p>
                    <a:p>
                      <a:pPr algn="l">
                        <a:buNone/>
                      </a:pPr>
                      <a:r>
                        <a:rPr lang="en-US" altLang="zh-CN" sz="1200" dirty="0"/>
                        <a:t>180 degree folding, easy to store, easy to carry</a:t>
                      </a:r>
                      <a:br>
                        <a:rPr lang="en-US" altLang="zh-CN" sz="1200" dirty="0"/>
                      </a:br>
                      <a:r>
                        <a:rPr lang="en-US" altLang="zh-CN" sz="1200" dirty="0"/>
                        <a:t>Tablet / Laptop expand more interfaces</a:t>
                      </a:r>
                      <a:br>
                        <a:rPr lang="en-US" altLang="zh-CN" sz="1200" dirty="0"/>
                      </a:br>
                      <a:endParaRPr lang="en-US" altLang="zh-CN" sz="1200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Notes: Including Line and Package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 for Tablet/Laptop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6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100" b="1" kern="1200" dirty="0">
                          <a:solidFill>
                            <a:srgbClr val="7030A0"/>
                          </a:solidFill>
                          <a:latin typeface="Microsoft JhengHei" panose="020B0604030504040204" pitchFamily="34" charset="-120"/>
                          <a:ea typeface="Microsoft JhengHei" panose="020B0604030504040204" pitchFamily="34" charset="-120"/>
                          <a:cs typeface="+mn-cs"/>
                        </a:rPr>
                        <a:t>Remark</a:t>
                      </a:r>
                      <a:endParaRPr lang="zh-CN" altLang="en-US" sz="1100" b="1" kern="1200" dirty="0">
                        <a:solidFill>
                          <a:srgbClr val="7030A0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1400" b="0" kern="1200" dirty="0">
                        <a:solidFill>
                          <a:schemeClr val="tx1"/>
                        </a:solidFill>
                        <a:latin typeface="Microsoft JhengHei" panose="020B0604030504040204" pitchFamily="34" charset="-120"/>
                        <a:ea typeface="Microsoft JhengHei" panose="020B0604030504040204" pitchFamily="34" charset="-120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80495151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mJkNTQ1NGVkODRhOTMwOTQ1NGZlNDkyN2U0YjUzZTQ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custom"/>
  <p:tag name="KSO_WM_TEMPLATE_INDEX" val="2018455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e4711e0-e29f-4b0f-9049-6036e6fbe05a}"/>
  <p:tag name="TABLE_ENDDRAG_ORIGIN_RECT" val="274*467"/>
  <p:tag name="TABLE_ENDDRAG_RECT" val="668*58*274*46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SUBTYPE" val="pureTxt"/>
  <p:tag name="KSO_WM_BEAUTIFY_FLAG" val="#wm#"/>
  <p:tag name="KSO_WM_SLIDE_TYPE" val="sectionTitle"/>
  <p:tag name="KSO_WM_SLIDE_LAYOUT_CNT" val="1_1"/>
  <p:tag name="KSO_WM_SLIDE_LAYOUT" val="e_a"/>
  <p:tag name="KSO_WM_SLIDE_ITEM_CNT" val="1"/>
  <p:tag name="KSO_WM_SLIDE_INDEX" val="6"/>
  <p:tag name="KSO_WM_SLIDE_ID" val="custom20184553_6"/>
  <p:tag name="KSO_WM_TAG_VERSION" val="1.0"/>
  <p:tag name="KSO_WM_TEMPLATE_INDEX" val="20184553"/>
  <p:tag name="KSO_WM_TEMPLATE_CATEGORY" val="custom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2334</TotalTime>
  <Words>2112</Words>
  <Application>Microsoft Office PowerPoint</Application>
  <PresentationFormat>宽屏</PresentationFormat>
  <Paragraphs>346</Paragraphs>
  <Slides>18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18</vt:i4>
      </vt:variant>
    </vt:vector>
  </HeadingPairs>
  <TitlesOfParts>
    <vt:vector size="25" baseType="lpstr">
      <vt:lpstr>Microsoft JhengHei</vt:lpstr>
      <vt:lpstr>黑体</vt:lpstr>
      <vt:lpstr>微软雅黑</vt:lpstr>
      <vt:lpstr>Arial</vt:lpstr>
      <vt:lpstr>Calibri</vt:lpstr>
      <vt:lpstr>默认设计模板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good morning</dc:creator>
  <cp:lastModifiedBy>yan hao</cp:lastModifiedBy>
  <cp:revision>375</cp:revision>
  <dcterms:created xsi:type="dcterms:W3CDTF">2022-02-10T06:36:00Z</dcterms:created>
  <dcterms:modified xsi:type="dcterms:W3CDTF">2023-05-29T02:40:41Z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2052-11.1.0.11744</vt:lpwstr>
  </property>
  <property fmtid="{D5CDD505-2E9C-101B-9397-08002B2CF9AE}" pid="3" name="ICV">
    <vt:lpwstr>80093D5A30F64BAD889D9B3879B9289C</vt:lpwstr>
  </property>
</Properties>
</file>